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5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69" r:id="rId85"/>
    <p:sldId id="370" r:id="rId86"/>
    <p:sldId id="363" r:id="rId87"/>
    <p:sldId id="364" r:id="rId88"/>
    <p:sldId id="365" r:id="rId89"/>
    <p:sldId id="362" r:id="rId90"/>
    <p:sldId id="306" r:id="rId91"/>
    <p:sldId id="357" r:id="rId92"/>
    <p:sldId id="307" r:id="rId93"/>
    <p:sldId id="296" r:id="rId9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61.emf"/><Relationship Id="rId5" Type="http://schemas.openxmlformats.org/officeDocument/2006/relationships/image" Target="../media/image84.emf"/><Relationship Id="rId6" Type="http://schemas.openxmlformats.org/officeDocument/2006/relationships/image" Target="../media/image1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164.emf"/><Relationship Id="rId5" Type="http://schemas.openxmlformats.org/officeDocument/2006/relationships/image" Target="../media/image165.emf"/><Relationship Id="rId6" Type="http://schemas.openxmlformats.org/officeDocument/2006/relationships/image" Target="../media/image166.emf"/><Relationship Id="rId7" Type="http://schemas.openxmlformats.org/officeDocument/2006/relationships/image" Target="../media/image167.emf"/><Relationship Id="rId8" Type="http://schemas.openxmlformats.org/officeDocument/2006/relationships/image" Target="../media/image168.emf"/><Relationship Id="rId9" Type="http://schemas.openxmlformats.org/officeDocument/2006/relationships/image" Target="../media/image169.emf"/><Relationship Id="rId10" Type="http://schemas.openxmlformats.org/officeDocument/2006/relationships/image" Target="../media/image170.emf"/><Relationship Id="rId11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4.emf"/><Relationship Id="rId5" Type="http://schemas.openxmlformats.org/officeDocument/2006/relationships/image" Target="../media/image175.emf"/><Relationship Id="rId6" Type="http://schemas.openxmlformats.org/officeDocument/2006/relationships/image" Target="../media/image176.emf"/><Relationship Id="rId7" Type="http://schemas.openxmlformats.org/officeDocument/2006/relationships/image" Target="../media/image177.emf"/><Relationship Id="rId8" Type="http://schemas.openxmlformats.org/officeDocument/2006/relationships/image" Target="../media/image163.emf"/><Relationship Id="rId9" Type="http://schemas.openxmlformats.org/officeDocument/2006/relationships/image" Target="../media/image1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5" Type="http://schemas.openxmlformats.org/officeDocument/2006/relationships/image" Target="../media/image182.emf"/><Relationship Id="rId6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5" Type="http://schemas.openxmlformats.org/officeDocument/2006/relationships/image" Target="../media/image188.emf"/><Relationship Id="rId6" Type="http://schemas.openxmlformats.org/officeDocument/2006/relationships/image" Target="../media/image189.emf"/><Relationship Id="rId7" Type="http://schemas.openxmlformats.org/officeDocument/2006/relationships/image" Target="../media/image190.emf"/><Relationship Id="rId8" Type="http://schemas.openxmlformats.org/officeDocument/2006/relationships/image" Target="../media/image191.emf"/><Relationship Id="rId9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5.emf"/><Relationship Id="rId5" Type="http://schemas.openxmlformats.org/officeDocument/2006/relationships/image" Target="../media/image196.emf"/><Relationship Id="rId6" Type="http://schemas.openxmlformats.org/officeDocument/2006/relationships/image" Target="../media/image197.emf"/><Relationship Id="rId7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83" y="705956"/>
            <a:ext cx="6083095" cy="7840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617" y="1533109"/>
            <a:ext cx="5305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vs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34" y="2098428"/>
            <a:ext cx="6932505" cy="7481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34" y="3199347"/>
            <a:ext cx="4901258" cy="6777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1726" y="4788087"/>
            <a:ext cx="730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</a:t>
            </a:r>
            <a:r>
              <a:rPr lang="en-US" dirty="0" err="1" smtClean="0"/>
              <a:t>param</a:t>
            </a:r>
            <a:r>
              <a:rPr lang="en-US" dirty="0" smtClean="0"/>
              <a:t> j is not associated with nodes connected to node  </a:t>
            </a:r>
            <a:r>
              <a:rPr lang="en-US" dirty="0" err="1" smtClean="0"/>
              <a:t>i</a:t>
            </a:r>
            <a:r>
              <a:rPr lang="en-US" dirty="0" smtClean="0"/>
              <a:t>, what happens?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11" y="5557317"/>
            <a:ext cx="8814327" cy="733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034" y="4049081"/>
            <a:ext cx="5207190" cy="6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1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5" y="518026"/>
            <a:ext cx="7125368" cy="88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13" y="3187711"/>
            <a:ext cx="5320632" cy="7948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368" y="4159624"/>
            <a:ext cx="1751263" cy="4623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943" y="518093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95052" y="522103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19250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473242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9758" y="6141735"/>
            <a:ext cx="1338874" cy="54496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7024" y="6037091"/>
            <a:ext cx="2575426" cy="72982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489758" y="5867234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160211" y="5867234"/>
            <a:ext cx="0" cy="402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84" y="433419"/>
            <a:ext cx="1338874" cy="544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550" y="328775"/>
            <a:ext cx="2575426" cy="729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182" y="1338180"/>
            <a:ext cx="4226449" cy="775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0182" y="2407653"/>
            <a:ext cx="3567471" cy="71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39503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435142"/>
            <a:ext cx="2511694" cy="565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8714" y="1298073"/>
            <a:ext cx="4428952" cy="677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216" y="4245818"/>
            <a:ext cx="1885002" cy="283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741" y="2367560"/>
            <a:ext cx="4306613" cy="6635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586" y="3303335"/>
            <a:ext cx="3493978" cy="6512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5049" y="5414873"/>
            <a:ext cx="1003334" cy="671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3760" y="5368086"/>
            <a:ext cx="5450163" cy="89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457200"/>
            <a:ext cx="8458200" cy="6826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692686"/>
            <a:ext cx="7387406" cy="6822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9" y="2717800"/>
            <a:ext cx="6112779" cy="6833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3924300"/>
            <a:ext cx="6004081" cy="673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9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751841"/>
            <a:ext cx="4292761" cy="593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77" y="1564688"/>
            <a:ext cx="3151368" cy="717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064" y="2522427"/>
            <a:ext cx="4269971" cy="4641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62" y="3629326"/>
            <a:ext cx="1729954" cy="547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95" y="4458204"/>
            <a:ext cx="4610238" cy="5812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9283" y="3637171"/>
            <a:ext cx="2689942" cy="542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53307" y="3782275"/>
            <a:ext cx="826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??</a:t>
            </a:r>
            <a:endParaRPr lang="en-US" sz="5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101" y="5561148"/>
            <a:ext cx="3804644" cy="669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077" y="5632403"/>
            <a:ext cx="3364414" cy="51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5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40" y="1501698"/>
            <a:ext cx="4240216" cy="6796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32572</TotalTime>
  <Words>9306</Words>
  <Application>Microsoft Macintosh PowerPoint</Application>
  <PresentationFormat>On-screen Show (4:3)</PresentationFormat>
  <Paragraphs>1031</Paragraphs>
  <Slides>93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305</cp:revision>
  <cp:lastPrinted>2018-06-28T16:12:52Z</cp:lastPrinted>
  <dcterms:created xsi:type="dcterms:W3CDTF">2018-06-02T00:44:21Z</dcterms:created>
  <dcterms:modified xsi:type="dcterms:W3CDTF">2018-06-29T02:28:21Z</dcterms:modified>
</cp:coreProperties>
</file>